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3"/>
  </p:notesMasterIdLst>
  <p:sldIdLst>
    <p:sldId id="279" r:id="rId3"/>
    <p:sldId id="272" r:id="rId4"/>
    <p:sldId id="273" r:id="rId5"/>
    <p:sldId id="274" r:id="rId6"/>
    <p:sldId id="275" r:id="rId7"/>
    <p:sldId id="276" r:id="rId8"/>
    <p:sldId id="278" r:id="rId9"/>
    <p:sldId id="256" r:id="rId10"/>
    <p:sldId id="257" r:id="rId11"/>
    <p:sldId id="258" r:id="rId12"/>
    <p:sldId id="259" r:id="rId13"/>
    <p:sldId id="269" r:id="rId14"/>
    <p:sldId id="262" r:id="rId15"/>
    <p:sldId id="261" r:id="rId16"/>
    <p:sldId id="264" r:id="rId17"/>
    <p:sldId id="270" r:id="rId18"/>
    <p:sldId id="265" r:id="rId19"/>
    <p:sldId id="266" r:id="rId20"/>
    <p:sldId id="267" r:id="rId21"/>
    <p:sldId id="268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504B"/>
    <a:srgbClr val="0043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73" d="100"/>
          <a:sy n="73" d="100"/>
        </p:scale>
        <p:origin x="-328" y="-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F1AF10-40AC-4D24-9D3E-81556287C2DE}" type="datetimeFigureOut">
              <a:rPr lang="en-US" smtClean="0"/>
              <a:pPr/>
              <a:t>12/6/2020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9656E1-8574-4174-A9BA-2A8C6E3982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9364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0F7920B-2EDF-414F-B960-E9E36DE2CF24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D2A6FE-9D0B-454A-AAA5-1DC1D67CD835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2723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4DA0B-1239-4142-B1A6-75B414B7A4E1}" type="datetimeFigureOut">
              <a:rPr lang="en-US" smtClean="0"/>
              <a:pPr/>
              <a:t>12/6/2020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91A07-C3C9-4C68-BE6C-0791B9DC3A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865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4DA0B-1239-4142-B1A6-75B414B7A4E1}" type="datetimeFigureOut">
              <a:rPr lang="en-US" smtClean="0"/>
              <a:pPr/>
              <a:t>12/6/2020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91A07-C3C9-4C68-BE6C-0791B9DC3A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3108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4DA0B-1239-4142-B1A6-75B414B7A4E1}" type="datetimeFigureOut">
              <a:rPr lang="en-US" smtClean="0"/>
              <a:pPr/>
              <a:t>12/6/2020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91A07-C3C9-4C68-BE6C-0791B9DC3A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2891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6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77D81-4740-4C11-882C-94E2D05BE53E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12/6/2020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0E6FA-31EF-42CD-89BF-6E158E09216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09" y="3132290"/>
            <a:ext cx="9567135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71733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77D81-4740-4C11-882C-94E2D05BE53E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12/6/2020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0E6FA-31EF-42CD-89BF-6E158E09216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59377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7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4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77D81-4740-4C11-882C-94E2D05BE53E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12/6/2020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0E6FA-31EF-42CD-89BF-6E158E09216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9229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77D81-4740-4C11-882C-94E2D05BE53E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12/6/2020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0E6FA-31EF-42CD-89BF-6E158E09216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323080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77D81-4740-4C11-882C-94E2D05BE53E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12/6/2020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0E6FA-31EF-42CD-89BF-6E158E09216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2189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77D81-4740-4C11-882C-94E2D05BE53E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12/6/2020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0E6FA-31EF-42CD-89BF-6E158E09216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7296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77D81-4740-4C11-882C-94E2D05BE53E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12/6/2020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0E6FA-31EF-42CD-89BF-6E158E09216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0812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4" y="2209801"/>
            <a:ext cx="4848113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8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4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77D81-4740-4C11-882C-94E2D05BE53E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12/6/2020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0E6FA-31EF-42CD-89BF-6E158E09216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067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4DA0B-1239-4142-B1A6-75B414B7A4E1}" type="datetimeFigureOut">
              <a:rPr lang="en-US" smtClean="0"/>
              <a:pPr/>
              <a:t>12/6/2020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91A07-C3C9-4C68-BE6C-0791B9DC3A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8169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77D81-4740-4C11-882C-94E2D05BE53E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12/6/2020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0E6FA-31EF-42CD-89BF-6E158E09216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4095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77D81-4740-4C11-882C-94E2D05BE53E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12/6/2020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0E6FA-31EF-42CD-89BF-6E158E09216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5920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18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1" y="731520"/>
            <a:ext cx="6439049" cy="4894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77D81-4740-4C11-882C-94E2D05BE53E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12/6/2020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0E6FA-31EF-42CD-89BF-6E158E09216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5874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4DA0B-1239-4142-B1A6-75B414B7A4E1}" type="datetimeFigureOut">
              <a:rPr lang="en-US" smtClean="0"/>
              <a:pPr/>
              <a:t>12/6/2020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91A07-C3C9-4C68-BE6C-0791B9DC3A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151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4DA0B-1239-4142-B1A6-75B414B7A4E1}" type="datetimeFigureOut">
              <a:rPr lang="en-US" smtClean="0"/>
              <a:pPr/>
              <a:t>12/6/2020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91A07-C3C9-4C68-BE6C-0791B9DC3A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802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4DA0B-1239-4142-B1A6-75B414B7A4E1}" type="datetimeFigureOut">
              <a:rPr lang="en-US" smtClean="0"/>
              <a:pPr/>
              <a:t>12/6/2020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91A07-C3C9-4C68-BE6C-0791B9DC3A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282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4DA0B-1239-4142-B1A6-75B414B7A4E1}" type="datetimeFigureOut">
              <a:rPr lang="en-US" smtClean="0"/>
              <a:pPr/>
              <a:t>12/6/2020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91A07-C3C9-4C68-BE6C-0791B9DC3A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141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4DA0B-1239-4142-B1A6-75B414B7A4E1}" type="datetimeFigureOut">
              <a:rPr lang="en-US" smtClean="0"/>
              <a:pPr/>
              <a:t>12/6/2020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91A07-C3C9-4C68-BE6C-0791B9DC3A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632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4DA0B-1239-4142-B1A6-75B414B7A4E1}" type="datetimeFigureOut">
              <a:rPr lang="en-US" smtClean="0"/>
              <a:pPr/>
              <a:t>12/6/2020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91A07-C3C9-4C68-BE6C-0791B9DC3A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519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4DA0B-1239-4142-B1A6-75B414B7A4E1}" type="datetimeFigureOut">
              <a:rPr lang="en-US" smtClean="0"/>
              <a:pPr/>
              <a:t>12/6/2020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91A07-C3C9-4C68-BE6C-0791B9DC3A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863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B4DA0B-1239-4142-B1A6-75B414B7A4E1}" type="datetimeFigureOut">
              <a:rPr lang="en-US" smtClean="0"/>
              <a:pPr/>
              <a:t>12/6/2020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191A07-C3C9-4C68-BE6C-0791B9DC3A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341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3" y="4372168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E777D81-4740-4C11-882C-94E2D05BE53E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12/6/2020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540E6FA-31EF-42CD-89BF-6E158E09216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557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slide" Target="slide7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6.xml"/><Relationship Id="rId5" Type="http://schemas.openxmlformats.org/officeDocument/2006/relationships/slide" Target="slide5.xml"/><Relationship Id="rId4" Type="http://schemas.openxmlformats.org/officeDocument/2006/relationships/slide" Target="slide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WordArt 4"/>
          <p:cNvSpPr>
            <a:spLocks noChangeArrowheads="1" noChangeShapeType="1" noTextEdit="1"/>
          </p:cNvSpPr>
          <p:nvPr/>
        </p:nvSpPr>
        <p:spPr bwMode="auto">
          <a:xfrm>
            <a:off x="609600" y="1066800"/>
            <a:ext cx="10972800" cy="4191000"/>
          </a:xfrm>
          <a:prstGeom prst="rect">
            <a:avLst/>
          </a:prstGeom>
        </p:spPr>
        <p:txBody>
          <a:bodyPr spcFirstLastPara="1" wrap="none" fromWordArt="1">
            <a:prstTxWarp prst="textButton">
              <a:avLst>
                <a:gd name="adj" fmla="val 11064114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XIN KÍNH CHÀO QUÝ THẦY GIÁO, CÔ GIÁO VỀ DỰ GIỜ</a:t>
            </a:r>
          </a:p>
        </p:txBody>
      </p:sp>
      <p:sp>
        <p:nvSpPr>
          <p:cNvPr id="3075" name="Rectangle 5"/>
          <p:cNvSpPr>
            <a:spLocks noChangeArrowheads="1"/>
          </p:cNvSpPr>
          <p:nvPr/>
        </p:nvSpPr>
        <p:spPr bwMode="auto">
          <a:xfrm>
            <a:off x="104499" y="2268592"/>
            <a:ext cx="10463349" cy="236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rgbClr val="9900FF"/>
                </a:solidFill>
              </a:rPr>
              <a:t>             </a:t>
            </a:r>
            <a:r>
              <a:rPr lang="en-US" sz="6000" dirty="0">
                <a:solidFill>
                  <a:schemeClr val="hlink"/>
                </a:solidFill>
              </a:rPr>
              <a:t>MÔN: </a:t>
            </a:r>
            <a:r>
              <a:rPr lang="vi-VN" sz="6000" dirty="0" smtClean="0">
                <a:solidFill>
                  <a:schemeClr val="hlink"/>
                </a:solidFill>
              </a:rPr>
              <a:t>TẬP ĐỌC</a:t>
            </a:r>
            <a:endParaRPr lang="en-US" sz="6000" dirty="0">
              <a:solidFill>
                <a:schemeClr val="hlink"/>
              </a:solidFill>
            </a:endParaRPr>
          </a:p>
          <a:p>
            <a:pPr algn="ctr"/>
            <a:r>
              <a:rPr lang="en-US" sz="4800" dirty="0">
                <a:solidFill>
                  <a:srgbClr val="0000FF"/>
                </a:solidFill>
              </a:rPr>
              <a:t>                    </a:t>
            </a:r>
            <a:r>
              <a:rPr lang="en-US" sz="4800" dirty="0" smtClean="0">
                <a:solidFill>
                  <a:srgbClr val="0000FF"/>
                </a:solidFill>
              </a:rPr>
              <a:t>LỚP 2</a:t>
            </a:r>
            <a:endParaRPr lang="en-US" sz="4000" b="1" dirty="0">
              <a:solidFill>
                <a:srgbClr val="FF0000"/>
              </a:solidFill>
            </a:endParaRPr>
          </a:p>
          <a:p>
            <a:r>
              <a:rPr lang="en-US" sz="4000" dirty="0">
                <a:solidFill>
                  <a:srgbClr val="0000FF"/>
                </a:solidFill>
              </a:rPr>
              <a:t>               </a:t>
            </a:r>
          </a:p>
        </p:txBody>
      </p:sp>
      <p:pic>
        <p:nvPicPr>
          <p:cNvPr id="3076" name="Picture 6" descr="snowcones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6400" y="228600"/>
            <a:ext cx="11379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7" descr="FLOWERS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347200" y="5715000"/>
            <a:ext cx="142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8" descr="FLOWERS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69600" y="5867400"/>
            <a:ext cx="142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9" descr="FLOWERS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105400"/>
            <a:ext cx="142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10" descr="FLOWERS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23200" y="5715000"/>
            <a:ext cx="142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11" descr="FLOWERS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05600" y="5715000"/>
            <a:ext cx="142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2" name="Picture 12" descr="FLOWERS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86400" y="5715000"/>
            <a:ext cx="142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3" name="Picture 13" descr="FLOWERS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67200" y="5715000"/>
            <a:ext cx="142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4" name="Picture 14" descr="FLOWERS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9600" y="5715000"/>
            <a:ext cx="142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5" name="Picture 15" descr="FLOWERS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33600" y="5715000"/>
            <a:ext cx="142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6" name="Picture 16" descr="FLOWERS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16000" y="5715000"/>
            <a:ext cx="142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7" name="Picture 17" descr="FLOWERS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715000"/>
            <a:ext cx="142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8" name="Picture 18" descr="Buombay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724400"/>
            <a:ext cx="121920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34604" y="700659"/>
            <a:ext cx="67243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Bông</a:t>
            </a:r>
            <a:r>
              <a:rPr lang="en-US" sz="54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hoa</a:t>
            </a:r>
            <a:r>
              <a:rPr lang="en-US" sz="54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N</a:t>
            </a:r>
            <a:r>
              <a:rPr lang="en-US" sz="54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iềm</a:t>
            </a:r>
            <a:r>
              <a:rPr lang="en-US" sz="54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vui</a:t>
            </a:r>
            <a:endParaRPr lang="en-US" sz="54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5" name="Title 1"/>
          <p:cNvSpPr txBox="1">
            <a:spLocks noChangeArrowheads="1"/>
          </p:cNvSpPr>
          <p:nvPr/>
        </p:nvSpPr>
        <p:spPr bwMode="auto">
          <a:xfrm>
            <a:off x="5586487" y="1422497"/>
            <a:ext cx="431958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vi-VN" altLang="en-US" sz="1800" i="1" dirty="0">
                <a:latin typeface="+mn-lt"/>
                <a:cs typeface="Times New Roman" panose="02020603050405020304" pitchFamily="18" charset="0"/>
              </a:rPr>
              <a:t>Phỏng theo </a:t>
            </a:r>
            <a:r>
              <a:rPr lang="vi-VN" altLang="en-US" sz="1800" b="1" dirty="0">
                <a:latin typeface="+mn-lt"/>
                <a:cs typeface="Times New Roman" panose="02020603050405020304" pitchFamily="18" charset="0"/>
              </a:rPr>
              <a:t>XU-KHÔM-LIN-XKI</a:t>
            </a:r>
          </a:p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vi-VN" altLang="en-US" sz="1800" i="1" dirty="0">
                <a:latin typeface="+mn-lt"/>
                <a:cs typeface="Times New Roman" panose="02020603050405020304" pitchFamily="18" charset="0"/>
              </a:rPr>
              <a:t>( Mạnh Hưởng dịch)</a:t>
            </a:r>
            <a:endParaRPr lang="en-US" altLang="en-US" sz="1800" i="1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4912" y="2497576"/>
            <a:ext cx="1100093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32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alt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 </a:t>
            </a:r>
            <a:r>
              <a:rPr lang="vi-VN" alt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Mới sáng tinh mơ</a:t>
            </a:r>
            <a:r>
              <a:rPr lang="en-US" alt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 </a:t>
            </a:r>
            <a:r>
              <a:rPr lang="vi-VN" alt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 bố dịu cơn đau</a:t>
            </a:r>
            <a:r>
              <a:rPr lang="en-US" alt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32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alt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2: </a:t>
            </a:r>
            <a:r>
              <a:rPr lang="vi-VN" alt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 bông hoa màu xanh..</a:t>
            </a:r>
            <a:r>
              <a:rPr lang="en-US" alt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vi-VN" alt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để ngắm vẻ đẹp của hoa.</a:t>
            </a:r>
            <a:endParaRPr lang="en-US" altLang="en-US" sz="320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32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alt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3: </a:t>
            </a:r>
            <a:r>
              <a:rPr lang="vi-VN" alt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Cánh cửa kẹt mở... một cô bé hiếu thảo.</a:t>
            </a:r>
            <a:endParaRPr lang="en-US" altLang="en-US" sz="320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32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alt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4: </a:t>
            </a:r>
            <a:r>
              <a:rPr lang="vi-VN" alt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 bố khỏi bệnh..</a:t>
            </a:r>
            <a:r>
              <a:rPr lang="en-US" alt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vi-VN" alt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đẹp mê hồn.</a:t>
            </a:r>
            <a:endParaRPr lang="en-US" altLang="en-US" sz="320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0750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66123" y="636795"/>
            <a:ext cx="67243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Bông</a:t>
            </a:r>
            <a:r>
              <a:rPr lang="en-US" sz="54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hoa</a:t>
            </a:r>
            <a:r>
              <a:rPr lang="en-US" sz="54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N</a:t>
            </a:r>
            <a:r>
              <a:rPr lang="en-US" sz="54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iềm</a:t>
            </a:r>
            <a:r>
              <a:rPr lang="en-US" sz="54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vui</a:t>
            </a:r>
            <a:endParaRPr lang="en-US" sz="54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5" name="Title 1"/>
          <p:cNvSpPr txBox="1">
            <a:spLocks noChangeArrowheads="1"/>
          </p:cNvSpPr>
          <p:nvPr/>
        </p:nvSpPr>
        <p:spPr bwMode="auto">
          <a:xfrm>
            <a:off x="6318006" y="1358633"/>
            <a:ext cx="431958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vi-VN" altLang="en-US" sz="1800" i="1" dirty="0">
                <a:latin typeface="+mn-lt"/>
                <a:cs typeface="Times New Roman" panose="02020603050405020304" pitchFamily="18" charset="0"/>
              </a:rPr>
              <a:t>Phỏng theo </a:t>
            </a:r>
            <a:r>
              <a:rPr lang="vi-VN" altLang="en-US" sz="1800" b="1" dirty="0">
                <a:latin typeface="+mn-lt"/>
                <a:cs typeface="Times New Roman" panose="02020603050405020304" pitchFamily="18" charset="0"/>
              </a:rPr>
              <a:t>XU-KHÔM-LIN-XKI</a:t>
            </a:r>
          </a:p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vi-VN" altLang="en-US" sz="1800" i="1" dirty="0">
                <a:latin typeface="+mn-lt"/>
                <a:cs typeface="Times New Roman" panose="02020603050405020304" pitchFamily="18" charset="0"/>
              </a:rPr>
              <a:t>( Mạnh Hưởng dịch)</a:t>
            </a:r>
            <a:endParaRPr lang="en-US" altLang="en-US" sz="1800" i="1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09907" y="2659590"/>
            <a:ext cx="10016197" cy="16648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  <a:defRPr/>
            </a:pPr>
            <a:r>
              <a:rPr lang="vi-VN" sz="36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Những bông hoa màu xanh lộng lẫy dưới ánh mặt trời buổi sáng.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cs typeface="Times New Roman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6949439" y="2855742"/>
            <a:ext cx="154745" cy="52050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5202701" y="3683392"/>
            <a:ext cx="154745" cy="52050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7104184" y="3376246"/>
            <a:ext cx="1491176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5284763" y="3683392"/>
            <a:ext cx="154745" cy="52050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9267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66123" y="636795"/>
            <a:ext cx="67243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Bông</a:t>
            </a:r>
            <a:r>
              <a:rPr lang="en-US" sz="54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hoa</a:t>
            </a:r>
            <a:r>
              <a:rPr lang="en-US" sz="54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N</a:t>
            </a:r>
            <a:r>
              <a:rPr lang="en-US" sz="54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iềm</a:t>
            </a:r>
            <a:r>
              <a:rPr lang="en-US" sz="54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vui</a:t>
            </a:r>
            <a:endParaRPr lang="en-US" sz="54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5" name="Title 1"/>
          <p:cNvSpPr txBox="1">
            <a:spLocks noChangeArrowheads="1"/>
          </p:cNvSpPr>
          <p:nvPr/>
        </p:nvSpPr>
        <p:spPr bwMode="auto">
          <a:xfrm>
            <a:off x="6318006" y="1358633"/>
            <a:ext cx="431958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vi-VN" altLang="en-US" sz="1800" i="1" dirty="0">
                <a:latin typeface="+mn-lt"/>
                <a:cs typeface="Times New Roman" panose="02020603050405020304" pitchFamily="18" charset="0"/>
              </a:rPr>
              <a:t>Phỏng theo </a:t>
            </a:r>
            <a:r>
              <a:rPr lang="vi-VN" altLang="en-US" sz="1800" b="1" dirty="0">
                <a:latin typeface="+mn-lt"/>
                <a:cs typeface="Times New Roman" panose="02020603050405020304" pitchFamily="18" charset="0"/>
              </a:rPr>
              <a:t>XU-KHÔM-LIN-XKI</a:t>
            </a:r>
          </a:p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vi-VN" altLang="en-US" sz="1800" i="1" dirty="0">
                <a:latin typeface="+mn-lt"/>
                <a:cs typeface="Times New Roman" panose="02020603050405020304" pitchFamily="18" charset="0"/>
              </a:rPr>
              <a:t>( Mạnh Hưởng dịch)</a:t>
            </a:r>
            <a:endParaRPr lang="en-US" altLang="en-US" sz="1800" i="1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11201" y="2278024"/>
            <a:ext cx="1073101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  <a:defRPr/>
            </a:pP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hái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nữa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Chi ạ!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hậu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hậu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dạy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dỗ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hiếu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vi-VN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8807267" y="2487620"/>
            <a:ext cx="154745" cy="52050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/>
        </p:nvGrpSpPr>
        <p:grpSpPr>
          <a:xfrm>
            <a:off x="10345446" y="2487620"/>
            <a:ext cx="232118" cy="520504"/>
            <a:chOff x="10345446" y="2705332"/>
            <a:chExt cx="232118" cy="520504"/>
          </a:xfrm>
        </p:grpSpPr>
        <p:cxnSp>
          <p:nvCxnSpPr>
            <p:cNvPr id="12" name="Straight Connector 11"/>
            <p:cNvCxnSpPr/>
            <p:nvPr/>
          </p:nvCxnSpPr>
          <p:spPr>
            <a:xfrm flipH="1">
              <a:off x="10345446" y="2705332"/>
              <a:ext cx="154745" cy="52050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H="1">
              <a:off x="10422819" y="2705332"/>
              <a:ext cx="154745" cy="52050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" name="Straight Connector 9"/>
          <p:cNvCxnSpPr/>
          <p:nvPr/>
        </p:nvCxnSpPr>
        <p:spPr>
          <a:xfrm flipH="1">
            <a:off x="3545839" y="3322191"/>
            <a:ext cx="154745" cy="52050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4677618" y="4120477"/>
            <a:ext cx="232118" cy="520504"/>
            <a:chOff x="10345446" y="2705332"/>
            <a:chExt cx="232118" cy="520504"/>
          </a:xfrm>
        </p:grpSpPr>
        <p:cxnSp>
          <p:nvCxnSpPr>
            <p:cNvPr id="13" name="Straight Connector 12"/>
            <p:cNvCxnSpPr/>
            <p:nvPr/>
          </p:nvCxnSpPr>
          <p:spPr>
            <a:xfrm flipH="1">
              <a:off x="10345446" y="2705332"/>
              <a:ext cx="154745" cy="52050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>
              <a:off x="10422819" y="2705332"/>
              <a:ext cx="154745" cy="52050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7" name="Straight Connector 16"/>
          <p:cNvCxnSpPr/>
          <p:nvPr/>
        </p:nvCxnSpPr>
        <p:spPr>
          <a:xfrm flipH="1">
            <a:off x="8787950" y="4138659"/>
            <a:ext cx="154745" cy="52050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/>
        </p:nvGrpSpPr>
        <p:grpSpPr>
          <a:xfrm>
            <a:off x="9939048" y="4940530"/>
            <a:ext cx="232118" cy="520504"/>
            <a:chOff x="10345446" y="2705332"/>
            <a:chExt cx="232118" cy="520504"/>
          </a:xfrm>
        </p:grpSpPr>
        <p:cxnSp>
          <p:nvCxnSpPr>
            <p:cNvPr id="19" name="Straight Connector 18"/>
            <p:cNvCxnSpPr/>
            <p:nvPr/>
          </p:nvCxnSpPr>
          <p:spPr>
            <a:xfrm flipH="1">
              <a:off x="10345446" y="2705332"/>
              <a:ext cx="154745" cy="52050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10422819" y="2705332"/>
              <a:ext cx="154745" cy="52050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1" name="Straight Connector 20"/>
          <p:cNvCxnSpPr/>
          <p:nvPr/>
        </p:nvCxnSpPr>
        <p:spPr>
          <a:xfrm>
            <a:off x="4164148" y="3842695"/>
            <a:ext cx="3426823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647543" y="5461034"/>
            <a:ext cx="3192583" cy="18181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7492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43018" y="1913204"/>
            <a:ext cx="9104811" cy="1234943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r>
              <a:rPr lang="en-US" sz="7200" dirty="0" err="1" smtClean="0">
                <a:ln w="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7200" dirty="0" smtClean="0">
                <a:ln w="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200" dirty="0" err="1" smtClean="0">
                <a:ln w="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7200" dirty="0" smtClean="0">
                <a:ln w="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200" dirty="0" err="1" smtClean="0">
                <a:ln w="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nối</a:t>
            </a:r>
            <a:r>
              <a:rPr lang="en-US" sz="7200" dirty="0" smtClean="0">
                <a:ln w="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200" dirty="0" err="1" smtClean="0">
                <a:ln w="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US" sz="7200" dirty="0" smtClean="0">
                <a:ln w="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200" dirty="0" err="1" smtClean="0">
                <a:ln w="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endParaRPr lang="en-US" sz="7200" dirty="0">
              <a:ln w="0">
                <a:solidFill>
                  <a:schemeClr val="tx1"/>
                </a:solidFill>
              </a:ln>
              <a:solidFill>
                <a:srgbClr val="FFFF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2381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77885" t="57639" r="1149"/>
          <a:stretch/>
        </p:blipFill>
        <p:spPr>
          <a:xfrm>
            <a:off x="7384355" y="3697728"/>
            <a:ext cx="2727833" cy="3098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74430" t="56101" r="1140"/>
          <a:stretch/>
        </p:blipFill>
        <p:spPr>
          <a:xfrm>
            <a:off x="-82646" y="4071953"/>
            <a:ext cx="2757714" cy="278604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/>
          <a:srcRect l="82459" t="56498" r="1028"/>
          <a:stretch/>
        </p:blipFill>
        <p:spPr>
          <a:xfrm>
            <a:off x="2516093" y="3992209"/>
            <a:ext cx="1934842" cy="286579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75068" y="1610143"/>
            <a:ext cx="7555358" cy="1107996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r>
              <a:rPr lang="en-US" sz="7200" dirty="0" err="1" smtClean="0">
                <a:ln w="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7200" dirty="0" smtClean="0">
                <a:ln w="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200" dirty="0" err="1" smtClean="0">
                <a:ln w="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7200" dirty="0" smtClean="0">
                <a:ln w="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200" dirty="0" err="1" smtClean="0">
                <a:ln w="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7200" dirty="0" smtClean="0">
                <a:ln w="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  <a:endParaRPr lang="en-US" sz="7200" dirty="0">
              <a:ln w="0">
                <a:solidFill>
                  <a:schemeClr val="tx1"/>
                </a:solidFill>
              </a:ln>
              <a:solidFill>
                <a:srgbClr val="FFFF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4592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66123" y="636795"/>
            <a:ext cx="67243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Bông</a:t>
            </a:r>
            <a:r>
              <a:rPr lang="en-US" sz="54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hoa</a:t>
            </a:r>
            <a:r>
              <a:rPr lang="en-US" sz="54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N</a:t>
            </a:r>
            <a:r>
              <a:rPr lang="en-US" sz="54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iềm</a:t>
            </a:r>
            <a:r>
              <a:rPr lang="en-US" sz="54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vui</a:t>
            </a:r>
            <a:endParaRPr lang="en-US" sz="54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5" name="Title 1"/>
          <p:cNvSpPr txBox="1">
            <a:spLocks noChangeArrowheads="1"/>
          </p:cNvSpPr>
          <p:nvPr/>
        </p:nvSpPr>
        <p:spPr bwMode="auto">
          <a:xfrm>
            <a:off x="6318006" y="1358633"/>
            <a:ext cx="431958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vi-VN" altLang="en-US" sz="1800" i="1" dirty="0">
                <a:latin typeface="+mn-lt"/>
                <a:cs typeface="Times New Roman" panose="02020603050405020304" pitchFamily="18" charset="0"/>
              </a:rPr>
              <a:t>Phỏng theo </a:t>
            </a:r>
            <a:r>
              <a:rPr lang="vi-VN" altLang="en-US" sz="1800" b="1" dirty="0">
                <a:latin typeface="+mn-lt"/>
                <a:cs typeface="Times New Roman" panose="02020603050405020304" pitchFamily="18" charset="0"/>
              </a:rPr>
              <a:t>XU-KHÔM-LIN-XKI</a:t>
            </a:r>
          </a:p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vi-VN" altLang="en-US" sz="1800" i="1" dirty="0">
                <a:latin typeface="+mn-lt"/>
                <a:cs typeface="Times New Roman" panose="02020603050405020304" pitchFamily="18" charset="0"/>
              </a:rPr>
              <a:t>( Mạnh Hưởng dịch)</a:t>
            </a:r>
            <a:endParaRPr lang="en-US" altLang="en-US" sz="1800" i="1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48301" y="2281963"/>
            <a:ext cx="1016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Mới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sáng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tinh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mơ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Chi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vườn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3144" y="2866738"/>
            <a:ext cx="1075508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50000"/>
              </a:lnSpc>
              <a:buFontTx/>
              <a:buChar char="-"/>
            </a:pPr>
            <a:r>
              <a:rPr lang="en-US" sz="3000" dirty="0" err="1" smtClean="0">
                <a:solidFill>
                  <a:srgbClr val="0043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Sáng</a:t>
            </a:r>
            <a:r>
              <a:rPr lang="en-US" sz="3000" dirty="0" smtClean="0">
                <a:solidFill>
                  <a:srgbClr val="0043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solidFill>
                  <a:srgbClr val="0043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tinh</a:t>
            </a:r>
            <a:r>
              <a:rPr lang="en-US" sz="3000" dirty="0" smtClean="0">
                <a:solidFill>
                  <a:srgbClr val="0043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solidFill>
                  <a:srgbClr val="0043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mơ</a:t>
            </a:r>
            <a:r>
              <a:rPr lang="en-US" sz="3000" dirty="0" smtClean="0">
                <a:solidFill>
                  <a:srgbClr val="0043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000" dirty="0" err="1" smtClean="0">
                <a:solidFill>
                  <a:srgbClr val="0043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000" dirty="0" smtClean="0">
                <a:solidFill>
                  <a:srgbClr val="0043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 </a:t>
            </a:r>
            <a:r>
              <a:rPr lang="en-US" sz="3000" dirty="0" err="1" smtClean="0">
                <a:solidFill>
                  <a:srgbClr val="0043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000" dirty="0" smtClean="0">
                <a:solidFill>
                  <a:srgbClr val="0043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solidFill>
                  <a:srgbClr val="0043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vườn</a:t>
            </a:r>
            <a:r>
              <a:rPr lang="en-US" sz="3000" dirty="0" smtClean="0">
                <a:solidFill>
                  <a:srgbClr val="0043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solidFill>
                  <a:srgbClr val="0043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000" dirty="0" smtClean="0">
                <a:solidFill>
                  <a:srgbClr val="0043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solidFill>
                  <a:srgbClr val="0043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000" dirty="0" smtClean="0">
                <a:solidFill>
                  <a:srgbClr val="0043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solidFill>
                  <a:srgbClr val="0043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000" dirty="0" smtClean="0">
                <a:solidFill>
                  <a:srgbClr val="0043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solidFill>
                  <a:srgbClr val="0043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3000" dirty="0" smtClean="0">
                <a:solidFill>
                  <a:srgbClr val="0043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solidFill>
                  <a:srgbClr val="0043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3000" dirty="0" smtClean="0">
                <a:solidFill>
                  <a:srgbClr val="0043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solidFill>
                  <a:srgbClr val="0043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cúc</a:t>
            </a:r>
            <a:r>
              <a:rPr lang="en-US" sz="3000" dirty="0" smtClean="0">
                <a:solidFill>
                  <a:srgbClr val="0043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solidFill>
                  <a:srgbClr val="0043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US" sz="3000" dirty="0" smtClean="0">
                <a:solidFill>
                  <a:srgbClr val="0043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000" dirty="0" err="1" smtClean="0">
                <a:solidFill>
                  <a:srgbClr val="0043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000" dirty="0" smtClean="0">
                <a:solidFill>
                  <a:srgbClr val="0043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solidFill>
                  <a:srgbClr val="0043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3000" dirty="0" smtClean="0">
                <a:solidFill>
                  <a:srgbClr val="0043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solidFill>
                  <a:srgbClr val="0043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3000" dirty="0" smtClean="0">
                <a:solidFill>
                  <a:srgbClr val="0043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solidFill>
                  <a:srgbClr val="0043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lang="en-US" sz="3000" dirty="0" smtClean="0">
                <a:solidFill>
                  <a:srgbClr val="0043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solidFill>
                  <a:srgbClr val="0043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000" dirty="0" smtClean="0">
                <a:solidFill>
                  <a:srgbClr val="0043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solidFill>
                  <a:srgbClr val="0043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3000" dirty="0" smtClean="0">
                <a:solidFill>
                  <a:srgbClr val="0043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solidFill>
                  <a:srgbClr val="0043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3000" dirty="0" smtClean="0">
                <a:solidFill>
                  <a:srgbClr val="0043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solidFill>
                  <a:srgbClr val="0043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Niềm</a:t>
            </a:r>
            <a:r>
              <a:rPr lang="en-US" sz="3000" dirty="0" smtClean="0">
                <a:solidFill>
                  <a:srgbClr val="0043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solidFill>
                  <a:srgbClr val="0043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vui</a:t>
            </a:r>
            <a:r>
              <a:rPr lang="en-US" sz="3000" dirty="0" smtClean="0">
                <a:solidFill>
                  <a:srgbClr val="0043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 algn="just">
              <a:lnSpc>
                <a:spcPct val="150000"/>
              </a:lnSpc>
              <a:buFontTx/>
              <a:buChar char="-"/>
            </a:pPr>
            <a:r>
              <a:rPr lang="en-US" sz="3000" dirty="0" err="1" smtClean="0">
                <a:solidFill>
                  <a:srgbClr val="0043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000" dirty="0" smtClean="0">
                <a:solidFill>
                  <a:srgbClr val="0043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 </a:t>
            </a:r>
            <a:r>
              <a:rPr lang="en-US" sz="3000" dirty="0" err="1" smtClean="0">
                <a:solidFill>
                  <a:srgbClr val="0043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3000" dirty="0" smtClean="0">
                <a:solidFill>
                  <a:srgbClr val="0043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solidFill>
                  <a:srgbClr val="0043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hái</a:t>
            </a:r>
            <a:r>
              <a:rPr lang="en-US" sz="3000" dirty="0" smtClean="0">
                <a:solidFill>
                  <a:srgbClr val="0043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solidFill>
                  <a:srgbClr val="0043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000" dirty="0" smtClean="0">
                <a:solidFill>
                  <a:srgbClr val="0043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solidFill>
                  <a:srgbClr val="0043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3000" dirty="0" smtClean="0">
                <a:solidFill>
                  <a:srgbClr val="0043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solidFill>
                  <a:srgbClr val="0043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3000" dirty="0" smtClean="0">
                <a:solidFill>
                  <a:srgbClr val="0043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solidFill>
                  <a:srgbClr val="0043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sz="3000" dirty="0" smtClean="0">
                <a:solidFill>
                  <a:srgbClr val="0043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solidFill>
                  <a:srgbClr val="0043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mang</a:t>
            </a:r>
            <a:r>
              <a:rPr lang="en-US" sz="3000" dirty="0" smtClean="0">
                <a:solidFill>
                  <a:srgbClr val="0043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solidFill>
                  <a:srgbClr val="0043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3000" dirty="0" smtClean="0">
                <a:solidFill>
                  <a:srgbClr val="0043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solidFill>
                  <a:srgbClr val="0043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tặng</a:t>
            </a:r>
            <a:r>
              <a:rPr lang="en-US" sz="3000" dirty="0" smtClean="0">
                <a:solidFill>
                  <a:srgbClr val="0043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solidFill>
                  <a:srgbClr val="0043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en-US" sz="3000" dirty="0" smtClean="0">
                <a:solidFill>
                  <a:srgbClr val="0043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solidFill>
                  <a:srgbClr val="0043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đang</a:t>
            </a:r>
            <a:r>
              <a:rPr lang="en-US" sz="3000" dirty="0" smtClean="0">
                <a:solidFill>
                  <a:srgbClr val="0043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solidFill>
                  <a:srgbClr val="0043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3000" dirty="0" smtClean="0">
                <a:solidFill>
                  <a:srgbClr val="0043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solidFill>
                  <a:srgbClr val="0043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ốm</a:t>
            </a:r>
            <a:r>
              <a:rPr lang="en-US" sz="3000" dirty="0">
                <a:solidFill>
                  <a:srgbClr val="0043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solidFill>
                  <a:srgbClr val="0043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000" dirty="0" smtClean="0">
                <a:solidFill>
                  <a:srgbClr val="0043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solidFill>
                  <a:srgbClr val="0043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3000" dirty="0" smtClean="0">
                <a:solidFill>
                  <a:srgbClr val="0043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solidFill>
                  <a:srgbClr val="0043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dịu</a:t>
            </a:r>
            <a:r>
              <a:rPr lang="en-US" sz="3000" dirty="0" smtClean="0">
                <a:solidFill>
                  <a:srgbClr val="0043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solidFill>
                  <a:srgbClr val="0043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cơn</a:t>
            </a:r>
            <a:r>
              <a:rPr lang="en-US" sz="3000" dirty="0" smtClean="0">
                <a:solidFill>
                  <a:srgbClr val="0043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solidFill>
                  <a:srgbClr val="0043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đau</a:t>
            </a:r>
            <a:r>
              <a:rPr lang="en-US" sz="3000" dirty="0" smtClean="0">
                <a:solidFill>
                  <a:srgbClr val="0043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solidFill>
                  <a:srgbClr val="0043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000" dirty="0" smtClean="0">
                <a:solidFill>
                  <a:srgbClr val="0043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solidFill>
                  <a:srgbClr val="0043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en-US" sz="3000" dirty="0" smtClean="0">
                <a:solidFill>
                  <a:srgbClr val="0043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000" dirty="0">
              <a:solidFill>
                <a:srgbClr val="00437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2069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884" y="671285"/>
            <a:ext cx="5763079" cy="576307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92571" y="2699656"/>
            <a:ext cx="44994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cúc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3084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66123" y="636795"/>
            <a:ext cx="67243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Bông</a:t>
            </a:r>
            <a:r>
              <a:rPr lang="en-US" sz="54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hoa</a:t>
            </a:r>
            <a:r>
              <a:rPr lang="en-US" sz="54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N</a:t>
            </a:r>
            <a:r>
              <a:rPr lang="en-US" sz="54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iềm</a:t>
            </a:r>
            <a:r>
              <a:rPr lang="en-US" sz="54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vui</a:t>
            </a:r>
            <a:endParaRPr lang="en-US" sz="54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5" name="Title 1"/>
          <p:cNvSpPr txBox="1">
            <a:spLocks noChangeArrowheads="1"/>
          </p:cNvSpPr>
          <p:nvPr/>
        </p:nvSpPr>
        <p:spPr bwMode="auto">
          <a:xfrm>
            <a:off x="6318006" y="1358633"/>
            <a:ext cx="431958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vi-VN" altLang="en-US" sz="1800" i="1" dirty="0">
                <a:latin typeface="+mn-lt"/>
                <a:cs typeface="Times New Roman" panose="02020603050405020304" pitchFamily="18" charset="0"/>
              </a:rPr>
              <a:t>Phỏng theo </a:t>
            </a:r>
            <a:r>
              <a:rPr lang="vi-VN" altLang="en-US" sz="1800" b="1" dirty="0">
                <a:latin typeface="+mn-lt"/>
                <a:cs typeface="Times New Roman" panose="02020603050405020304" pitchFamily="18" charset="0"/>
              </a:rPr>
              <a:t>XU-KHÔM-LIN-XKI</a:t>
            </a:r>
          </a:p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vi-VN" altLang="en-US" sz="1800" i="1" dirty="0">
                <a:latin typeface="+mn-lt"/>
                <a:cs typeface="Times New Roman" panose="02020603050405020304" pitchFamily="18" charset="0"/>
              </a:rPr>
              <a:t>( Mạnh Hưởng dịch)</a:t>
            </a:r>
            <a:endParaRPr lang="en-US" altLang="en-US" sz="1800" i="1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61143" y="2281963"/>
            <a:ext cx="105471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Chi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dám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hái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iềm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vui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85478" y="3028068"/>
            <a:ext cx="10298487" cy="2084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50000"/>
              </a:lnSpc>
              <a:buFontTx/>
              <a:buChar char="-"/>
            </a:pPr>
            <a:r>
              <a:rPr lang="en-US" sz="3000" dirty="0" err="1" smtClean="0">
                <a:solidFill>
                  <a:srgbClr val="0043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3000" dirty="0" smtClean="0">
                <a:solidFill>
                  <a:srgbClr val="0043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 </a:t>
            </a:r>
            <a:r>
              <a:rPr lang="en-US" sz="3000" dirty="0" err="1" smtClean="0">
                <a:solidFill>
                  <a:srgbClr val="0043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sz="3000" dirty="0" smtClean="0">
                <a:solidFill>
                  <a:srgbClr val="0043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solidFill>
                  <a:srgbClr val="0043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3000" dirty="0" smtClean="0">
                <a:solidFill>
                  <a:srgbClr val="0043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solidFill>
                  <a:srgbClr val="0043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3000" dirty="0" smtClean="0">
                <a:solidFill>
                  <a:srgbClr val="0043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solidFill>
                  <a:srgbClr val="0043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</a:t>
            </a:r>
            <a:r>
              <a:rPr lang="en-US" sz="3000" dirty="0" smtClean="0">
                <a:solidFill>
                  <a:srgbClr val="0043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solidFill>
                  <a:srgbClr val="0043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000" dirty="0" smtClean="0">
                <a:solidFill>
                  <a:srgbClr val="0043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solidFill>
                  <a:srgbClr val="0043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3000" dirty="0" smtClean="0">
                <a:solidFill>
                  <a:srgbClr val="0043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solidFill>
                  <a:srgbClr val="0043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3000" dirty="0" smtClean="0">
                <a:solidFill>
                  <a:srgbClr val="0043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solidFill>
                  <a:srgbClr val="0043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000" dirty="0" smtClean="0">
                <a:solidFill>
                  <a:srgbClr val="0043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solidFill>
                  <a:srgbClr val="0043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000" dirty="0" smtClean="0">
                <a:solidFill>
                  <a:srgbClr val="0043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solidFill>
                  <a:srgbClr val="0043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</a:t>
            </a:r>
            <a:r>
              <a:rPr lang="en-US" sz="3000" dirty="0" smtClean="0">
                <a:solidFill>
                  <a:srgbClr val="0043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solidFill>
                  <a:srgbClr val="0043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000" dirty="0" smtClean="0">
                <a:solidFill>
                  <a:srgbClr val="0043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solidFill>
                  <a:srgbClr val="0043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ngắt</a:t>
            </a:r>
            <a:r>
              <a:rPr lang="en-US" sz="3000" dirty="0" smtClean="0">
                <a:solidFill>
                  <a:srgbClr val="0043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solidFill>
                  <a:srgbClr val="0043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3000" dirty="0" smtClean="0">
                <a:solidFill>
                  <a:srgbClr val="0043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solidFill>
                  <a:srgbClr val="0043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000" dirty="0" smtClean="0">
                <a:solidFill>
                  <a:srgbClr val="0043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solidFill>
                  <a:srgbClr val="0043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vườn</a:t>
            </a:r>
            <a:r>
              <a:rPr lang="en-US" sz="3000" dirty="0" smtClean="0">
                <a:solidFill>
                  <a:srgbClr val="0043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solidFill>
                  <a:srgbClr val="0043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3000" dirty="0" smtClean="0">
                <a:solidFill>
                  <a:srgbClr val="0043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 algn="just">
              <a:lnSpc>
                <a:spcPct val="150000"/>
              </a:lnSpc>
              <a:buFontTx/>
              <a:buChar char="-"/>
            </a:pPr>
            <a:r>
              <a:rPr lang="en-US" sz="3000" dirty="0" smtClean="0">
                <a:solidFill>
                  <a:srgbClr val="0043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 </a:t>
            </a:r>
            <a:r>
              <a:rPr lang="en-US" sz="3000" dirty="0" err="1" smtClean="0">
                <a:solidFill>
                  <a:srgbClr val="0043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3000" dirty="0" smtClean="0">
                <a:solidFill>
                  <a:srgbClr val="0043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solidFill>
                  <a:srgbClr val="0043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3000" dirty="0" smtClean="0">
                <a:solidFill>
                  <a:srgbClr val="0043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solidFill>
                  <a:srgbClr val="0043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vệ</a:t>
            </a:r>
            <a:r>
              <a:rPr lang="en-US" sz="3000" dirty="0" smtClean="0">
                <a:solidFill>
                  <a:srgbClr val="0043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solidFill>
                  <a:srgbClr val="0043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000" dirty="0" smtClean="0">
                <a:solidFill>
                  <a:srgbClr val="0043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solidFill>
                  <a:srgbClr val="0043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3000" dirty="0" smtClean="0">
                <a:solidFill>
                  <a:srgbClr val="0043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000" dirty="0">
              <a:solidFill>
                <a:srgbClr val="00437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874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66123" y="636795"/>
            <a:ext cx="67243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Bông</a:t>
            </a:r>
            <a:r>
              <a:rPr lang="en-US" sz="54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hoa</a:t>
            </a:r>
            <a:r>
              <a:rPr lang="en-US" sz="54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N</a:t>
            </a:r>
            <a:r>
              <a:rPr lang="en-US" sz="54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iềm</a:t>
            </a:r>
            <a:r>
              <a:rPr lang="en-US" sz="54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vui</a:t>
            </a:r>
            <a:endParaRPr lang="en-US" sz="54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5" name="Title 1"/>
          <p:cNvSpPr txBox="1">
            <a:spLocks noChangeArrowheads="1"/>
          </p:cNvSpPr>
          <p:nvPr/>
        </p:nvSpPr>
        <p:spPr bwMode="auto">
          <a:xfrm>
            <a:off x="6318006" y="1358633"/>
            <a:ext cx="431958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vi-VN" altLang="en-US" sz="1800" i="1" dirty="0">
                <a:latin typeface="+mn-lt"/>
                <a:cs typeface="Times New Roman" panose="02020603050405020304" pitchFamily="18" charset="0"/>
              </a:rPr>
              <a:t>Phỏng theo </a:t>
            </a:r>
            <a:r>
              <a:rPr lang="vi-VN" altLang="en-US" sz="1800" b="1" dirty="0">
                <a:latin typeface="+mn-lt"/>
                <a:cs typeface="Times New Roman" panose="02020603050405020304" pitchFamily="18" charset="0"/>
              </a:rPr>
              <a:t>XU-KHÔM-LIN-XKI</a:t>
            </a:r>
          </a:p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vi-VN" altLang="en-US" sz="1800" i="1" dirty="0">
                <a:latin typeface="+mn-lt"/>
                <a:cs typeface="Times New Roman" panose="02020603050405020304" pitchFamily="18" charset="0"/>
              </a:rPr>
              <a:t>( Mạnh Hưởng dịch)</a:t>
            </a:r>
            <a:endParaRPr lang="en-US" altLang="en-US" sz="1800" i="1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61143" y="2281963"/>
            <a:ext cx="105471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.1.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giáo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Chi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97831" y="2751093"/>
            <a:ext cx="11240349" cy="699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50000"/>
              </a:lnSpc>
              <a:buFontTx/>
              <a:buChar char="-"/>
            </a:pPr>
            <a:r>
              <a:rPr lang="en-US" sz="3000" i="1" dirty="0" smtClean="0">
                <a:solidFill>
                  <a:srgbClr val="0043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 </a:t>
            </a:r>
            <a:r>
              <a:rPr lang="en-US" sz="3000" i="1" dirty="0" err="1" smtClean="0">
                <a:solidFill>
                  <a:srgbClr val="0043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3000" i="1" dirty="0" smtClean="0">
                <a:solidFill>
                  <a:srgbClr val="0043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 smtClean="0">
                <a:solidFill>
                  <a:srgbClr val="0043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000" i="1" dirty="0" smtClean="0">
                <a:solidFill>
                  <a:srgbClr val="0043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 smtClean="0">
                <a:solidFill>
                  <a:srgbClr val="0043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000" i="1" dirty="0" smtClean="0">
                <a:solidFill>
                  <a:srgbClr val="0043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 smtClean="0">
                <a:solidFill>
                  <a:srgbClr val="0043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000" i="1" dirty="0" smtClean="0">
                <a:solidFill>
                  <a:srgbClr val="0043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 smtClean="0">
                <a:solidFill>
                  <a:srgbClr val="0043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hái</a:t>
            </a:r>
            <a:r>
              <a:rPr lang="en-US" sz="3000" i="1" dirty="0" smtClean="0">
                <a:solidFill>
                  <a:srgbClr val="0043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 smtClean="0">
                <a:solidFill>
                  <a:srgbClr val="0043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000" i="1" dirty="0" smtClean="0">
                <a:solidFill>
                  <a:srgbClr val="0043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 smtClean="0">
                <a:solidFill>
                  <a:srgbClr val="0043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3000" i="1" dirty="0" smtClean="0">
                <a:solidFill>
                  <a:srgbClr val="0043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 smtClean="0">
                <a:solidFill>
                  <a:srgbClr val="0043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3000" i="1" dirty="0" smtClean="0">
                <a:solidFill>
                  <a:srgbClr val="0043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000" i="1" dirty="0" err="1" smtClean="0">
                <a:solidFill>
                  <a:srgbClr val="0043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en-US" sz="3000" i="1" dirty="0" smtClean="0">
                <a:solidFill>
                  <a:srgbClr val="0043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 smtClean="0">
                <a:solidFill>
                  <a:srgbClr val="0043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000" i="1" dirty="0" smtClean="0">
                <a:solidFill>
                  <a:srgbClr val="0043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 smtClean="0">
                <a:solidFill>
                  <a:srgbClr val="0043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đang</a:t>
            </a:r>
            <a:r>
              <a:rPr lang="en-US" sz="3000" i="1" dirty="0" smtClean="0">
                <a:solidFill>
                  <a:srgbClr val="0043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 smtClean="0">
                <a:solidFill>
                  <a:srgbClr val="0043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ốm</a:t>
            </a:r>
            <a:r>
              <a:rPr lang="en-US" sz="3000" i="1" dirty="0" smtClean="0">
                <a:solidFill>
                  <a:srgbClr val="0043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 smtClean="0">
                <a:solidFill>
                  <a:srgbClr val="0043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nặng</a:t>
            </a:r>
            <a:r>
              <a:rPr lang="en-US" sz="3000" i="1" dirty="0" smtClean="0">
                <a:solidFill>
                  <a:srgbClr val="0043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000" i="1" dirty="0">
              <a:solidFill>
                <a:srgbClr val="00437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61143" y="3827733"/>
            <a:ext cx="105471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3.2.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Chi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giáo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05090" y="4311379"/>
            <a:ext cx="888885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50000"/>
              </a:lnSpc>
              <a:buFontTx/>
              <a:buChar char="-"/>
            </a:pPr>
            <a:r>
              <a:rPr lang="en-US" sz="3000" i="1" dirty="0" err="1" smtClean="0">
                <a:solidFill>
                  <a:srgbClr val="0043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3000" i="1" dirty="0" smtClean="0">
                <a:solidFill>
                  <a:srgbClr val="0043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 smtClean="0">
                <a:solidFill>
                  <a:srgbClr val="0043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ôm</a:t>
            </a:r>
            <a:r>
              <a:rPr lang="en-US" sz="3000" i="1" dirty="0" smtClean="0">
                <a:solidFill>
                  <a:srgbClr val="0043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 </a:t>
            </a:r>
            <a:r>
              <a:rPr lang="en-US" sz="3000" i="1" dirty="0" err="1" smtClean="0">
                <a:solidFill>
                  <a:srgbClr val="0043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000" i="1" dirty="0" smtClean="0">
                <a:solidFill>
                  <a:srgbClr val="0043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long </a:t>
            </a:r>
            <a:r>
              <a:rPr lang="en-US" sz="3000" i="1" dirty="0" err="1" smtClean="0">
                <a:solidFill>
                  <a:srgbClr val="0043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000" i="1" dirty="0" smtClean="0">
                <a:solidFill>
                  <a:srgbClr val="0043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 smtClean="0">
                <a:solidFill>
                  <a:srgbClr val="0043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3000" i="1" dirty="0" smtClean="0">
                <a:solidFill>
                  <a:srgbClr val="0043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“</a:t>
            </a:r>
            <a:r>
              <a:rPr lang="en-US" sz="3000" i="1" dirty="0" err="1" smtClean="0">
                <a:solidFill>
                  <a:srgbClr val="0043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000" i="1" dirty="0" smtClean="0">
                <a:solidFill>
                  <a:srgbClr val="0043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 smtClean="0">
                <a:solidFill>
                  <a:srgbClr val="0043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3000" i="1" dirty="0" smtClean="0">
                <a:solidFill>
                  <a:srgbClr val="0043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 smtClean="0">
                <a:solidFill>
                  <a:srgbClr val="0043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hái</a:t>
            </a:r>
            <a:r>
              <a:rPr lang="en-US" sz="3000" i="1" dirty="0" smtClean="0">
                <a:solidFill>
                  <a:srgbClr val="0043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them </a:t>
            </a:r>
            <a:r>
              <a:rPr lang="en-US" sz="3000" i="1" dirty="0" err="1" smtClean="0">
                <a:solidFill>
                  <a:srgbClr val="0043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000" i="1" dirty="0" smtClean="0">
                <a:solidFill>
                  <a:srgbClr val="0043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 smtClean="0">
                <a:solidFill>
                  <a:srgbClr val="0043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3000" i="1" dirty="0" smtClean="0">
                <a:solidFill>
                  <a:srgbClr val="0043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 smtClean="0">
                <a:solidFill>
                  <a:srgbClr val="0043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nữa</a:t>
            </a:r>
            <a:r>
              <a:rPr lang="en-US" sz="3000" i="1" dirty="0" smtClean="0">
                <a:solidFill>
                  <a:srgbClr val="0043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……</a:t>
            </a:r>
            <a:r>
              <a:rPr lang="en-US" sz="3000" i="1" dirty="0" err="1" smtClean="0">
                <a:solidFill>
                  <a:srgbClr val="0043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3000" i="1" dirty="0" smtClean="0">
                <a:solidFill>
                  <a:srgbClr val="0043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 smtClean="0">
                <a:solidFill>
                  <a:srgbClr val="0043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n-US" sz="3000" i="1" dirty="0" smtClean="0">
                <a:solidFill>
                  <a:srgbClr val="0043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 smtClean="0">
                <a:solidFill>
                  <a:srgbClr val="0043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hiếu</a:t>
            </a:r>
            <a:r>
              <a:rPr lang="en-US" sz="3000" i="1" dirty="0" smtClean="0">
                <a:solidFill>
                  <a:srgbClr val="0043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 smtClean="0">
                <a:solidFill>
                  <a:srgbClr val="0043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3000" i="1" dirty="0" smtClean="0">
                <a:solidFill>
                  <a:srgbClr val="0043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.”</a:t>
            </a:r>
            <a:endParaRPr lang="en-US" sz="3000" i="1" dirty="0">
              <a:solidFill>
                <a:srgbClr val="00437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450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66123" y="636795"/>
            <a:ext cx="67243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Bông</a:t>
            </a:r>
            <a:r>
              <a:rPr lang="en-US" sz="54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hoa</a:t>
            </a:r>
            <a:r>
              <a:rPr lang="en-US" sz="54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N</a:t>
            </a:r>
            <a:r>
              <a:rPr lang="en-US" sz="54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iềm</a:t>
            </a:r>
            <a:r>
              <a:rPr lang="en-US" sz="54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vui</a:t>
            </a:r>
            <a:endParaRPr lang="en-US" sz="54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5" name="Title 1"/>
          <p:cNvSpPr txBox="1">
            <a:spLocks noChangeArrowheads="1"/>
          </p:cNvSpPr>
          <p:nvPr/>
        </p:nvSpPr>
        <p:spPr bwMode="auto">
          <a:xfrm>
            <a:off x="6318006" y="1358633"/>
            <a:ext cx="431958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vi-VN" altLang="en-US" sz="1800" i="1" dirty="0">
                <a:latin typeface="+mn-lt"/>
                <a:cs typeface="Times New Roman" panose="02020603050405020304" pitchFamily="18" charset="0"/>
              </a:rPr>
              <a:t>Phỏng theo </a:t>
            </a:r>
            <a:r>
              <a:rPr lang="vi-VN" altLang="en-US" sz="1800" b="1" dirty="0">
                <a:latin typeface="+mn-lt"/>
                <a:cs typeface="Times New Roman" panose="02020603050405020304" pitchFamily="18" charset="0"/>
              </a:rPr>
              <a:t>XU-KHÔM-LIN-XKI</a:t>
            </a:r>
          </a:p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vi-VN" altLang="en-US" sz="1800" i="1" dirty="0">
                <a:latin typeface="+mn-lt"/>
                <a:cs typeface="Times New Roman" panose="02020603050405020304" pitchFamily="18" charset="0"/>
              </a:rPr>
              <a:t>( Mạnh Hưởng dịch)</a:t>
            </a:r>
            <a:endParaRPr lang="en-US" altLang="en-US" sz="1800" i="1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61143" y="2281963"/>
            <a:ext cx="105471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Theo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Chi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đức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đáng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quý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85478" y="3028068"/>
            <a:ext cx="10298487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50000"/>
              </a:lnSpc>
              <a:buFontTx/>
              <a:buChar char="-"/>
            </a:pPr>
            <a:r>
              <a:rPr lang="en-US" sz="3000" dirty="0" err="1" smtClean="0">
                <a:solidFill>
                  <a:srgbClr val="0043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Thật</a:t>
            </a:r>
            <a:r>
              <a:rPr lang="en-US" sz="3000" dirty="0" smtClean="0">
                <a:solidFill>
                  <a:srgbClr val="0043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solidFill>
                  <a:srgbClr val="0043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</a:t>
            </a:r>
            <a:endParaRPr lang="en-US" sz="3000" dirty="0" smtClean="0">
              <a:solidFill>
                <a:srgbClr val="00437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50000"/>
              </a:lnSpc>
              <a:buFontTx/>
              <a:buChar char="-"/>
            </a:pPr>
            <a:r>
              <a:rPr lang="en-US" sz="3000" dirty="0" err="1" smtClean="0">
                <a:solidFill>
                  <a:srgbClr val="0043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Hiếu</a:t>
            </a:r>
            <a:r>
              <a:rPr lang="en-US" sz="3000" dirty="0" smtClean="0">
                <a:solidFill>
                  <a:srgbClr val="0043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solidFill>
                  <a:srgbClr val="0043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endParaRPr lang="en-US" sz="3000" dirty="0" smtClean="0">
              <a:solidFill>
                <a:srgbClr val="00437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50000"/>
              </a:lnSpc>
              <a:buFontTx/>
              <a:buChar char="-"/>
            </a:pPr>
            <a:r>
              <a:rPr lang="en-US" sz="3000" dirty="0" err="1" smtClean="0">
                <a:solidFill>
                  <a:srgbClr val="0043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Tôn</a:t>
            </a:r>
            <a:r>
              <a:rPr lang="en-US" sz="3000" dirty="0" smtClean="0">
                <a:solidFill>
                  <a:srgbClr val="0043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solidFill>
                  <a:srgbClr val="0043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trọng</a:t>
            </a:r>
            <a:r>
              <a:rPr lang="en-US" sz="3000" dirty="0" smtClean="0">
                <a:solidFill>
                  <a:srgbClr val="0043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solidFill>
                  <a:srgbClr val="0043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3000" dirty="0" smtClean="0">
                <a:solidFill>
                  <a:srgbClr val="0043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solidFill>
                  <a:srgbClr val="0043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</a:t>
            </a:r>
            <a:r>
              <a:rPr lang="en-US" sz="3000" dirty="0" smtClean="0">
                <a:solidFill>
                  <a:srgbClr val="0043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solidFill>
                  <a:srgbClr val="0043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3000" dirty="0" smtClean="0">
                <a:solidFill>
                  <a:srgbClr val="0043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3000" dirty="0">
              <a:solidFill>
                <a:srgbClr val="00437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8468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14945" y="226368"/>
            <a:ext cx="7033517" cy="46166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rgbClr val="F14124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TRÒ CHƠI: VƯỢT CHƯỚNG NGẠI VẬT (</a:t>
            </a:r>
            <a:r>
              <a:rPr lang="en-US" sz="2400" i="1">
                <a:solidFill>
                  <a:srgbClr val="F14124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Lật hình</a:t>
            </a:r>
            <a:r>
              <a:rPr lang="en-US" sz="2400">
                <a:solidFill>
                  <a:srgbClr val="F14124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grpSp>
        <p:nvGrpSpPr>
          <p:cNvPr id="2" name="Group 1"/>
          <p:cNvGrpSpPr/>
          <p:nvPr/>
        </p:nvGrpSpPr>
        <p:grpSpPr>
          <a:xfrm rot="5400000">
            <a:off x="6659870" y="2135322"/>
            <a:ext cx="4176851" cy="2408990"/>
            <a:chOff x="3200400" y="1280681"/>
            <a:chExt cx="4176851" cy="2408990"/>
          </a:xfrm>
        </p:grpSpPr>
        <p:sp>
          <p:nvSpPr>
            <p:cNvPr id="6" name="Rectangle 5"/>
            <p:cNvSpPr/>
            <p:nvPr/>
          </p:nvSpPr>
          <p:spPr>
            <a:xfrm>
              <a:off x="3200400" y="1280681"/>
              <a:ext cx="1387665" cy="2408987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20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4588065" y="1280684"/>
              <a:ext cx="1387665" cy="2408987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200" dirty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5989586" y="1280683"/>
              <a:ext cx="1387665" cy="2408987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20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</p:grpSp>
      <p:sp>
        <p:nvSpPr>
          <p:cNvPr id="14" name="Rectangle 13"/>
          <p:cNvSpPr/>
          <p:nvPr/>
        </p:nvSpPr>
        <p:spPr>
          <a:xfrm>
            <a:off x="1898072" y="1251392"/>
            <a:ext cx="5043056" cy="4274988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Luật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ngẫu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ô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tương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lật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ô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mở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bức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chủ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ô </a:t>
            </a:r>
            <a:r>
              <a:rPr lang="en-US" sz="20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Lucky Number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vẫn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lật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ô.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Chúc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may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mắn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  <p:sp>
        <p:nvSpPr>
          <p:cNvPr id="15" name="Rounded Rectangle 14">
            <a:hlinkClick r:id="rId2" action="ppaction://hlinksldjump"/>
          </p:cNvPr>
          <p:cNvSpPr/>
          <p:nvPr/>
        </p:nvSpPr>
        <p:spPr>
          <a:xfrm>
            <a:off x="2971800" y="5881256"/>
            <a:ext cx="2604656" cy="416969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ĐÃ HIỂU</a:t>
            </a:r>
          </a:p>
        </p:txBody>
      </p:sp>
    </p:spTree>
    <p:extLst>
      <p:ext uri="{BB962C8B-B14F-4D97-AF65-F5344CB8AC3E}">
        <p14:creationId xmlns:p14="http://schemas.microsoft.com/office/powerpoint/2010/main" val="1026378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2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32" presetClass="emph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32" presetClass="emph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32" presetClass="emph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7" presetClass="emph" presetSubtype="0" fill="remove" grpId="9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9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0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1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4" grpId="0" animBg="1"/>
      <p:bldP spid="15" grpId="0" animBg="1"/>
      <p:bldP spid="15" grpId="1" animBg="1"/>
      <p:bldP spid="15" grpId="2" animBg="1"/>
      <p:bldP spid="15" grpId="3" animBg="1"/>
      <p:bldP spid="15" grpId="4" animBg="1"/>
      <p:bldP spid="15" grpId="5" animBg="1"/>
      <p:bldP spid="15" grpId="6" animBg="1"/>
      <p:bldP spid="15" grpId="7" animBg="1"/>
      <p:bldP spid="15" grpId="8" animBg="1"/>
      <p:bldP spid="15" grpId="9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74430" t="56101" r="1140"/>
          <a:stretch/>
        </p:blipFill>
        <p:spPr>
          <a:xfrm>
            <a:off x="4818743" y="4068321"/>
            <a:ext cx="2757714" cy="278604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78780" t="56498" r="1028"/>
          <a:stretch/>
        </p:blipFill>
        <p:spPr>
          <a:xfrm>
            <a:off x="261257" y="3992209"/>
            <a:ext cx="2365830" cy="286579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445502" y="1438254"/>
            <a:ext cx="71323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</a:t>
            </a:r>
            <a:r>
              <a:rPr lang="en-US" sz="4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endParaRPr lang="en-US" sz="4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12200" y="406775"/>
            <a:ext cx="830217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endParaRPr lang="en-US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to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trôi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chảy</a:t>
            </a:r>
            <a:endParaRPr lang="en-US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diễn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图片 2">
            <a:extLst>
              <a:ext uri="{FF2B5EF4-FFF2-40B4-BE49-F238E27FC236}">
                <a16:creationId xmlns:a16="http://schemas.microsoft.com/office/drawing/2014/main" xmlns="" id="{45F1731D-6DAF-47B9-9D5E-7C4577F0F4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08" y="-456815"/>
            <a:ext cx="51435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158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2" descr="https://scontent.fhan3-3.fna.fbcdn.net/v/t1.15752-9/74159075_397293617814980_1975341135438020608_n.jpg?_nc_cat=101&amp;_nc_oc=AQl8ZDTnSNWm9F-r6HGHaemDUHzl8YXQyUBTbLNcv8DZCGNT05bt9YJk7SIIPPp67AfsPWhYuCpx7h0XWyn-4dC3&amp;_nc_ht=scontent.fhan3-3.fna&amp;oh=15dc95c71968dc31b4d2d08340c39fe7&amp;oe=5E54585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58" t="32756" r="24173" b="6856"/>
          <a:stretch/>
        </p:blipFill>
        <p:spPr bwMode="auto">
          <a:xfrm>
            <a:off x="6073132" y="1521696"/>
            <a:ext cx="2643588" cy="4574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14945" y="226367"/>
            <a:ext cx="7033517" cy="40011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14124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 CHƠI: VƯỢT CHƯỚNG NGẠI VẬT (</a:t>
            </a:r>
            <a:r>
              <a:rPr lang="en-US" sz="2000" i="1" dirty="0" err="1">
                <a:solidFill>
                  <a:srgbClr val="F14124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Lật</a:t>
            </a:r>
            <a:r>
              <a:rPr lang="en-US" sz="2000" i="1" dirty="0">
                <a:solidFill>
                  <a:srgbClr val="F14124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rgbClr val="F14124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000" dirty="0">
                <a:solidFill>
                  <a:srgbClr val="F14124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6" name="Rectangle 5">
            <a:hlinkClick r:id="rId4" action="ppaction://hlinksldjump"/>
          </p:cNvPr>
          <p:cNvSpPr/>
          <p:nvPr/>
        </p:nvSpPr>
        <p:spPr>
          <a:xfrm rot="16200000">
            <a:off x="6657183" y="912262"/>
            <a:ext cx="1441574" cy="267750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7" name="Rectangle 6">
            <a:hlinkClick r:id="rId5" action="ppaction://hlinksldjump"/>
          </p:cNvPr>
          <p:cNvSpPr/>
          <p:nvPr/>
        </p:nvSpPr>
        <p:spPr>
          <a:xfrm rot="16200000">
            <a:off x="6636415" y="2421415"/>
            <a:ext cx="1502069" cy="262863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8" name="Rectangle 7">
            <a:hlinkClick r:id="rId6" action="ppaction://hlinksldjump"/>
          </p:cNvPr>
          <p:cNvSpPr/>
          <p:nvPr/>
        </p:nvSpPr>
        <p:spPr>
          <a:xfrm rot="16200000">
            <a:off x="6682632" y="3924465"/>
            <a:ext cx="1443937" cy="2594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5" name="Rounded Rectangle 14">
            <a:hlinkClick r:id="rId7" action="ppaction://hlinksldjump"/>
          </p:cNvPr>
          <p:cNvSpPr/>
          <p:nvPr/>
        </p:nvSpPr>
        <p:spPr>
          <a:xfrm>
            <a:off x="1671509" y="3188847"/>
            <a:ext cx="2604656" cy="416969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HỌC</a:t>
            </a:r>
            <a:endParaRPr 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365935" y="6168187"/>
            <a:ext cx="671562" cy="48847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7" name="Rectangle 16"/>
          <p:cNvSpPr/>
          <p:nvPr/>
        </p:nvSpPr>
        <p:spPr>
          <a:xfrm>
            <a:off x="9046118" y="6168187"/>
            <a:ext cx="671562" cy="48847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753600" y="6167618"/>
            <a:ext cx="671562" cy="48847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24" name="Rectangle 23"/>
          <p:cNvSpPr/>
          <p:nvPr/>
        </p:nvSpPr>
        <p:spPr>
          <a:xfrm>
            <a:off x="4724400" y="753291"/>
            <a:ext cx="671562" cy="48847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5" name="Rectangle 24"/>
          <p:cNvSpPr/>
          <p:nvPr/>
        </p:nvSpPr>
        <p:spPr>
          <a:xfrm>
            <a:off x="5404583" y="753291"/>
            <a:ext cx="671562" cy="48847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112065" y="752722"/>
            <a:ext cx="671562" cy="48847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151353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6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7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7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8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8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9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0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0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0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1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2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14945" y="226368"/>
            <a:ext cx="7033517" cy="46166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rgbClr val="F14124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TRÒ CHƠI: VƯỢT CHƯỚNG NGẠI VẬT (</a:t>
            </a:r>
            <a:r>
              <a:rPr lang="en-US" sz="2400" i="1">
                <a:solidFill>
                  <a:srgbClr val="F14124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Lật hình</a:t>
            </a:r>
            <a:r>
              <a:rPr lang="en-US" sz="2400">
                <a:solidFill>
                  <a:srgbClr val="F14124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15" name="Rounded Rectangle 14">
            <a:hlinkClick r:id="rId2" action="ppaction://hlinksldjump"/>
          </p:cNvPr>
          <p:cNvSpPr/>
          <p:nvPr/>
        </p:nvSpPr>
        <p:spPr>
          <a:xfrm>
            <a:off x="1814944" y="5688617"/>
            <a:ext cx="2604656" cy="416969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QUAY LẠI</a:t>
            </a:r>
          </a:p>
        </p:txBody>
      </p:sp>
      <p:sp>
        <p:nvSpPr>
          <p:cNvPr id="6" name="Rectangle 5"/>
          <p:cNvSpPr/>
          <p:nvPr/>
        </p:nvSpPr>
        <p:spPr>
          <a:xfrm>
            <a:off x="1814944" y="1287612"/>
            <a:ext cx="2604656" cy="42749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90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" name="Rectangle 1"/>
          <p:cNvSpPr/>
          <p:nvPr/>
        </p:nvSpPr>
        <p:spPr>
          <a:xfrm>
            <a:off x="4724400" y="1287613"/>
            <a:ext cx="5562600" cy="4817973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lnSpc>
                <a:spcPct val="150000"/>
              </a:lnSpc>
            </a:pPr>
            <a:r>
              <a:rPr lang="en-US" sz="32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2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thơ</a:t>
            </a:r>
            <a:r>
              <a:rPr lang="en-US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3200" i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sz="3200" i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32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rất</a:t>
            </a:r>
            <a:r>
              <a:rPr lang="en-US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vất</a:t>
            </a:r>
            <a:r>
              <a:rPr lang="en-US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vả</a:t>
            </a:r>
            <a:r>
              <a:rPr lang="en-US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con?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89670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14945" y="226368"/>
            <a:ext cx="7033517" cy="46166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rgbClr val="F14124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TRÒ CHƠI: VƯỢT CHƯỚNG NGẠI VẬT (</a:t>
            </a:r>
            <a:r>
              <a:rPr lang="en-US" sz="2400" i="1">
                <a:solidFill>
                  <a:srgbClr val="F14124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Lật hình</a:t>
            </a:r>
            <a:r>
              <a:rPr lang="en-US" sz="2400">
                <a:solidFill>
                  <a:srgbClr val="F14124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15" name="Rounded Rectangle 14">
            <a:hlinkClick r:id="rId2" action="ppaction://hlinksldjump"/>
          </p:cNvPr>
          <p:cNvSpPr/>
          <p:nvPr/>
        </p:nvSpPr>
        <p:spPr>
          <a:xfrm>
            <a:off x="1814944" y="5688617"/>
            <a:ext cx="2604656" cy="416969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QUAY LẠI</a:t>
            </a:r>
          </a:p>
        </p:txBody>
      </p:sp>
      <p:sp>
        <p:nvSpPr>
          <p:cNvPr id="6" name="Rectangle 5"/>
          <p:cNvSpPr/>
          <p:nvPr/>
        </p:nvSpPr>
        <p:spPr>
          <a:xfrm>
            <a:off x="1814944" y="1287612"/>
            <a:ext cx="2604656" cy="427498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90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2" name="Rectangle 1"/>
          <p:cNvSpPr/>
          <p:nvPr/>
        </p:nvSpPr>
        <p:spPr>
          <a:xfrm>
            <a:off x="4724400" y="1287613"/>
            <a:ext cx="5562600" cy="481797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t" anchorCtr="0"/>
          <a:lstStyle/>
          <a:p>
            <a:endParaRPr lang="en-US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10-Point Star 2"/>
          <p:cNvSpPr/>
          <p:nvPr/>
        </p:nvSpPr>
        <p:spPr>
          <a:xfrm>
            <a:off x="5829300" y="1982098"/>
            <a:ext cx="3352800" cy="3429000"/>
          </a:xfrm>
          <a:prstGeom prst="star10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15100" y="2743200"/>
            <a:ext cx="1981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dirty="0">
                <a:solidFill>
                  <a:srgbClr val="FFFF00"/>
                </a:solidFill>
              </a:rPr>
              <a:t>LUCKY NUMBER</a:t>
            </a:r>
          </a:p>
        </p:txBody>
      </p:sp>
    </p:spTree>
    <p:extLst>
      <p:ext uri="{BB962C8B-B14F-4D97-AF65-F5344CB8AC3E}">
        <p14:creationId xmlns:p14="http://schemas.microsoft.com/office/powerpoint/2010/main" val="4077137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14945" y="226368"/>
            <a:ext cx="7033517" cy="46166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rgbClr val="F14124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TRÒ CHƠI: VƯỢT CHƯỚNG NGẠI VẬT (</a:t>
            </a:r>
            <a:r>
              <a:rPr lang="en-US" sz="2400" i="1">
                <a:solidFill>
                  <a:srgbClr val="F14124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Lật hình</a:t>
            </a:r>
            <a:r>
              <a:rPr lang="en-US" sz="2400">
                <a:solidFill>
                  <a:srgbClr val="F14124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15" name="Rounded Rectangle 14">
            <a:hlinkClick r:id="rId2" action="ppaction://hlinksldjump"/>
          </p:cNvPr>
          <p:cNvSpPr/>
          <p:nvPr/>
        </p:nvSpPr>
        <p:spPr>
          <a:xfrm>
            <a:off x="1814944" y="5688617"/>
            <a:ext cx="2604656" cy="416969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QUAY LẠI</a:t>
            </a:r>
          </a:p>
        </p:txBody>
      </p:sp>
      <p:sp>
        <p:nvSpPr>
          <p:cNvPr id="6" name="Rectangle 5"/>
          <p:cNvSpPr/>
          <p:nvPr/>
        </p:nvSpPr>
        <p:spPr>
          <a:xfrm>
            <a:off x="1814944" y="1287612"/>
            <a:ext cx="2604656" cy="427498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90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2" name="Rectangle 1"/>
          <p:cNvSpPr/>
          <p:nvPr/>
        </p:nvSpPr>
        <p:spPr>
          <a:xfrm>
            <a:off x="4724400" y="1287613"/>
            <a:ext cx="5562600" cy="481797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lnSpc>
                <a:spcPct val="150000"/>
              </a:lnSpc>
            </a:pP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200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2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32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32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thuộc</a:t>
            </a:r>
            <a:r>
              <a:rPr lang="en-US" sz="32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lòng</a:t>
            </a:r>
            <a:r>
              <a:rPr lang="en-US" sz="32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2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thơ</a:t>
            </a:r>
            <a:r>
              <a:rPr lang="en-US" sz="32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3200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sz="32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”. </a:t>
            </a:r>
          </a:p>
        </p:txBody>
      </p:sp>
    </p:spTree>
    <p:extLst>
      <p:ext uri="{BB962C8B-B14F-4D97-AF65-F5344CB8AC3E}">
        <p14:creationId xmlns:p14="http://schemas.microsoft.com/office/powerpoint/2010/main" val="800350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9">
            <a:extLst>
              <a:ext uri="{FF2B5EF4-FFF2-40B4-BE49-F238E27FC236}">
                <a16:creationId xmlns="" xmlns:a16="http://schemas.microsoft.com/office/drawing/2014/main" id="{A2AD4977-E8F6-4601-A228-D02B98BE94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1093" y="-1"/>
            <a:ext cx="12383093" cy="6922307"/>
          </a:xfrm>
          <a:prstGeom prst="rect">
            <a:avLst/>
          </a:prstGeom>
        </p:spPr>
      </p:pic>
      <p:pic>
        <p:nvPicPr>
          <p:cNvPr id="6" name="Picture 2" descr="https://scontent.fhan3-3.fna.fbcdn.net/v/t1.15752-9/74159075_397293617814980_1975341135438020608_n.jpg?_nc_cat=101&amp;_nc_oc=AQl8ZDTnSNWm9F-r6HGHaemDUHzl8YXQyUBTbLNcv8DZCGNT05bt9YJk7SIIPPp67AfsPWhYuCpx7h0XWyn-4dC3&amp;_nc_ht=scontent.fhan3-3.fna&amp;oh=15dc95c71968dc31b4d2d08340c39fe7&amp;oe=5E54585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58" t="32756" r="24173" b="6856"/>
          <a:stretch/>
        </p:blipFill>
        <p:spPr bwMode="auto">
          <a:xfrm>
            <a:off x="675862" y="992311"/>
            <a:ext cx="3486788" cy="5929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989450" y="1792384"/>
            <a:ext cx="67243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Bông</a:t>
            </a:r>
            <a:r>
              <a:rPr lang="en-US" sz="54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hoa</a:t>
            </a:r>
            <a:r>
              <a:rPr lang="en-US" sz="54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N</a:t>
            </a:r>
            <a:r>
              <a:rPr lang="en-US" sz="54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iềm</a:t>
            </a:r>
            <a:r>
              <a:rPr lang="en-US" sz="54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vui</a:t>
            </a:r>
            <a:endParaRPr lang="en-US" sz="54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8" name="Title 1"/>
          <p:cNvSpPr txBox="1">
            <a:spLocks noChangeArrowheads="1"/>
          </p:cNvSpPr>
          <p:nvPr/>
        </p:nvSpPr>
        <p:spPr bwMode="auto">
          <a:xfrm>
            <a:off x="7041333" y="2514222"/>
            <a:ext cx="431958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vi-VN" altLang="en-US" sz="1800" i="1" dirty="0">
                <a:latin typeface="+mn-lt"/>
                <a:cs typeface="Times New Roman" panose="02020603050405020304" pitchFamily="18" charset="0"/>
              </a:rPr>
              <a:t>Phỏng theo </a:t>
            </a:r>
            <a:r>
              <a:rPr lang="vi-VN" altLang="en-US" sz="1800" b="1" dirty="0">
                <a:latin typeface="+mn-lt"/>
                <a:cs typeface="Times New Roman" panose="02020603050405020304" pitchFamily="18" charset="0"/>
              </a:rPr>
              <a:t>XU-KHÔM-LIN-XKI</a:t>
            </a:r>
          </a:p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vi-VN" altLang="en-US" sz="1800" i="1" dirty="0">
                <a:latin typeface="+mn-lt"/>
                <a:cs typeface="Times New Roman" panose="02020603050405020304" pitchFamily="18" charset="0"/>
              </a:rPr>
              <a:t>( Mạnh Hưởng dịch)</a:t>
            </a:r>
            <a:endParaRPr lang="en-US" altLang="en-US" sz="1800" i="1" dirty="0"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2154" y="3065040"/>
            <a:ext cx="3458947" cy="3786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907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33749" y="1711234"/>
            <a:ext cx="7994468" cy="1309968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r>
              <a:rPr lang="en-US" sz="6600" dirty="0" err="1" smtClean="0">
                <a:ln w="0">
                  <a:solidFill>
                    <a:srgbClr val="0070C0"/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6600" dirty="0" smtClean="0">
                <a:ln w="0">
                  <a:solidFill>
                    <a:srgbClr val="0070C0"/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600" dirty="0" err="1" smtClean="0">
                <a:ln w="0">
                  <a:solidFill>
                    <a:srgbClr val="0070C0"/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6600" dirty="0" smtClean="0">
                <a:ln w="0">
                  <a:solidFill>
                    <a:srgbClr val="0070C0"/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600" dirty="0" err="1" smtClean="0">
                <a:ln w="0">
                  <a:solidFill>
                    <a:srgbClr val="0070C0"/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nối</a:t>
            </a:r>
            <a:r>
              <a:rPr lang="en-US" sz="6600" dirty="0" smtClean="0">
                <a:ln w="0">
                  <a:solidFill>
                    <a:srgbClr val="0070C0"/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600" dirty="0" err="1" smtClean="0">
                <a:ln w="0">
                  <a:solidFill>
                    <a:srgbClr val="0070C0"/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US" sz="6600" dirty="0" smtClean="0">
                <a:ln w="0">
                  <a:solidFill>
                    <a:srgbClr val="0070C0"/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600" dirty="0" err="1" smtClean="0">
                <a:ln w="0">
                  <a:solidFill>
                    <a:srgbClr val="0070C0"/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endParaRPr lang="en-US" sz="6600" dirty="0">
              <a:ln w="0">
                <a:solidFill>
                  <a:srgbClr val="0070C0"/>
                </a:solidFill>
              </a:ln>
              <a:solidFill>
                <a:srgbClr val="FFFF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03635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1" cap="none" spc="0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effectLst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907487" y="2967335"/>
            <a:ext cx="3770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26156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06113" y="2186167"/>
            <a:ext cx="36857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70C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Luyện</a:t>
            </a:r>
            <a:r>
              <a:rPr lang="en-US" sz="3600" b="1" dirty="0" smtClean="0">
                <a:solidFill>
                  <a:srgbClr val="0070C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đọc</a:t>
            </a:r>
            <a:r>
              <a:rPr lang="en-US" sz="3600" b="1" dirty="0" smtClean="0">
                <a:solidFill>
                  <a:srgbClr val="0070C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từ</a:t>
            </a:r>
            <a:r>
              <a:rPr lang="en-US" sz="3600" b="1" dirty="0" smtClean="0">
                <a:solidFill>
                  <a:srgbClr val="0070C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khó</a:t>
            </a:r>
            <a:endParaRPr lang="en-US" sz="3600" b="1" dirty="0">
              <a:solidFill>
                <a:srgbClr val="0070C0"/>
              </a:solidFill>
              <a:latin typeface="HP001 4 hàng" panose="020B06030503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30325" y="3011462"/>
            <a:ext cx="241964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áng</a:t>
            </a:r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inh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mơ</a:t>
            </a:r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lộng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lẫy</a:t>
            </a:r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lnSpc>
                <a:spcPct val="150000"/>
              </a:lnSpc>
              <a:buFontTx/>
              <a:buChar char="-"/>
            </a:pP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chần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chừ</a:t>
            </a:r>
            <a:endParaRPr lang="en-US" sz="3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63174" y="3119212"/>
            <a:ext cx="3671672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lnSpc>
                <a:spcPct val="150000"/>
              </a:lnSpc>
              <a:buFontTx/>
              <a:buChar char="-"/>
            </a:pPr>
            <a:r>
              <a:rPr lang="en-US" sz="3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dịu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cơn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đau</a:t>
            </a:r>
            <a:endParaRPr lang="en-US" sz="3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lnSpc>
                <a:spcPct val="150000"/>
              </a:lnSpc>
              <a:buFontTx/>
              <a:buChar char="-"/>
            </a:pPr>
            <a:r>
              <a:rPr lang="en-US" sz="3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ngắm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vẻ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đẹp</a:t>
            </a:r>
            <a:endParaRPr lang="en-US" sz="32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lnSpc>
                <a:spcPct val="150000"/>
              </a:lnSpc>
              <a:buFontTx/>
              <a:buChar char="-"/>
            </a:pPr>
            <a:r>
              <a:rPr lang="en-US" sz="3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cửa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kẹt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mở</a:t>
            </a:r>
            <a:endParaRPr lang="en-US" sz="3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3101554" y="453914"/>
            <a:ext cx="67243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Bông</a:t>
            </a:r>
            <a:r>
              <a:rPr lang="en-US" sz="54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hoa</a:t>
            </a:r>
            <a:r>
              <a:rPr lang="en-US" sz="54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N</a:t>
            </a:r>
            <a:r>
              <a:rPr lang="en-US" sz="54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iềm</a:t>
            </a:r>
            <a:r>
              <a:rPr lang="en-US" sz="54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vui</a:t>
            </a:r>
            <a:endParaRPr lang="en-US" sz="54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11" name="Title 1"/>
          <p:cNvSpPr txBox="1">
            <a:spLocks noChangeArrowheads="1"/>
          </p:cNvSpPr>
          <p:nvPr/>
        </p:nvSpPr>
        <p:spPr bwMode="auto">
          <a:xfrm>
            <a:off x="6153437" y="1175752"/>
            <a:ext cx="431958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vi-VN" altLang="en-US" sz="1800" i="1" dirty="0">
                <a:latin typeface="+mn-lt"/>
                <a:cs typeface="Times New Roman" panose="02020603050405020304" pitchFamily="18" charset="0"/>
              </a:rPr>
              <a:t>Phỏng theo </a:t>
            </a:r>
            <a:r>
              <a:rPr lang="vi-VN" altLang="en-US" sz="1800" b="1" dirty="0">
                <a:latin typeface="+mn-lt"/>
                <a:cs typeface="Times New Roman" panose="02020603050405020304" pitchFamily="18" charset="0"/>
              </a:rPr>
              <a:t>XU-KHÔM-LIN-XKI</a:t>
            </a:r>
          </a:p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vi-VN" altLang="en-US" sz="1800" i="1" dirty="0">
                <a:latin typeface="+mn-lt"/>
                <a:cs typeface="Times New Roman" panose="02020603050405020304" pitchFamily="18" charset="0"/>
              </a:rPr>
              <a:t>( Mạnh Hưởng dịch)</a:t>
            </a:r>
            <a:endParaRPr lang="en-US" altLang="en-US" sz="1800" i="1" dirty="0">
              <a:latin typeface="+mn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63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</TotalTime>
  <Words>643</Words>
  <Application>Microsoft Office PowerPoint</Application>
  <PresentationFormat>Custom</PresentationFormat>
  <Paragraphs>103</Paragraphs>
  <Slides>20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Office Theme</vt:lpstr>
      <vt:lpstr>Slipstream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22</cp:revision>
  <dcterms:created xsi:type="dcterms:W3CDTF">2019-11-02T09:12:21Z</dcterms:created>
  <dcterms:modified xsi:type="dcterms:W3CDTF">2020-12-06T14:52:04Z</dcterms:modified>
</cp:coreProperties>
</file>